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Canva Sans" panose="020B0604020202020204" charset="0"/>
      <p:regular r:id="rId24"/>
    </p:embeddedFont>
    <p:embeddedFont>
      <p:font typeface="Canva Sans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12052" y="8563338"/>
            <a:ext cx="2086911" cy="1389923"/>
          </a:xfrm>
          <a:custGeom>
            <a:avLst/>
            <a:gdLst/>
            <a:ahLst/>
            <a:cxnLst/>
            <a:rect l="l" t="t" r="r" b="b"/>
            <a:pathLst>
              <a:path w="2086911" h="1389923">
                <a:moveTo>
                  <a:pt x="0" y="0"/>
                </a:moveTo>
                <a:lnTo>
                  <a:pt x="2086911" y="0"/>
                </a:lnTo>
                <a:lnTo>
                  <a:pt x="2086911" y="1389924"/>
                </a:lnTo>
                <a:lnTo>
                  <a:pt x="0" y="1389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1792493">
            <a:off x="9512470" y="5884095"/>
            <a:ext cx="6570539" cy="4114800"/>
          </a:xfrm>
          <a:custGeom>
            <a:avLst/>
            <a:gdLst/>
            <a:ahLst/>
            <a:cxnLst/>
            <a:rect l="l" t="t" r="r" b="b"/>
            <a:pathLst>
              <a:path w="6570539" h="4114800">
                <a:moveTo>
                  <a:pt x="0" y="0"/>
                </a:moveTo>
                <a:lnTo>
                  <a:pt x="6570539" y="0"/>
                </a:lnTo>
                <a:lnTo>
                  <a:pt x="6570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1520895">
            <a:off x="12831196" y="2067395"/>
            <a:ext cx="4820121" cy="5087199"/>
          </a:xfrm>
          <a:custGeom>
            <a:avLst/>
            <a:gdLst/>
            <a:ahLst/>
            <a:cxnLst/>
            <a:rect l="l" t="t" r="r" b="b"/>
            <a:pathLst>
              <a:path w="4820121" h="5087199">
                <a:moveTo>
                  <a:pt x="0" y="0"/>
                </a:moveTo>
                <a:lnTo>
                  <a:pt x="4820120" y="0"/>
                </a:lnTo>
                <a:lnTo>
                  <a:pt x="4820120" y="5087199"/>
                </a:lnTo>
                <a:lnTo>
                  <a:pt x="0" y="5087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1167945">
            <a:off x="12614354" y="3675637"/>
            <a:ext cx="6577360" cy="4782109"/>
          </a:xfrm>
          <a:custGeom>
            <a:avLst/>
            <a:gdLst/>
            <a:ahLst/>
            <a:cxnLst/>
            <a:rect l="l" t="t" r="r" b="b"/>
            <a:pathLst>
              <a:path w="6577360" h="4782109">
                <a:moveTo>
                  <a:pt x="0" y="0"/>
                </a:moveTo>
                <a:lnTo>
                  <a:pt x="6577359" y="0"/>
                </a:lnTo>
                <a:lnTo>
                  <a:pt x="6577359" y="4782109"/>
                </a:lnTo>
                <a:lnTo>
                  <a:pt x="0" y="47821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8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4360417" y="6805085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4795973" y="5143500"/>
            <a:ext cx="1896458" cy="1896458"/>
          </a:xfrm>
          <a:custGeom>
            <a:avLst/>
            <a:gdLst/>
            <a:ahLst/>
            <a:cxnLst/>
            <a:rect l="l" t="t" r="r" b="b"/>
            <a:pathLst>
              <a:path w="1896458" h="1896458">
                <a:moveTo>
                  <a:pt x="0" y="0"/>
                </a:moveTo>
                <a:lnTo>
                  <a:pt x="1896458" y="0"/>
                </a:lnTo>
                <a:lnTo>
                  <a:pt x="1896458" y="1896458"/>
                </a:lnTo>
                <a:lnTo>
                  <a:pt x="0" y="1896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4360417" y="2434552"/>
            <a:ext cx="2018650" cy="2176442"/>
          </a:xfrm>
          <a:custGeom>
            <a:avLst/>
            <a:gdLst/>
            <a:ahLst/>
            <a:cxnLst/>
            <a:rect l="l" t="t" r="r" b="b"/>
            <a:pathLst>
              <a:path w="2018650" h="2176442">
                <a:moveTo>
                  <a:pt x="0" y="0"/>
                </a:moveTo>
                <a:lnTo>
                  <a:pt x="2018650" y="0"/>
                </a:lnTo>
                <a:lnTo>
                  <a:pt x="2018650" y="2176442"/>
                </a:lnTo>
                <a:lnTo>
                  <a:pt x="0" y="21764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0707772" y="6437688"/>
            <a:ext cx="1506173" cy="1981807"/>
          </a:xfrm>
          <a:custGeom>
            <a:avLst/>
            <a:gdLst/>
            <a:ahLst/>
            <a:cxnLst/>
            <a:rect l="l" t="t" r="r" b="b"/>
            <a:pathLst>
              <a:path w="1506173" h="1981807">
                <a:moveTo>
                  <a:pt x="0" y="0"/>
                </a:moveTo>
                <a:lnTo>
                  <a:pt x="1506173" y="0"/>
                </a:lnTo>
                <a:lnTo>
                  <a:pt x="1506173" y="1981808"/>
                </a:lnTo>
                <a:lnTo>
                  <a:pt x="0" y="1981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5744202" y="8084921"/>
            <a:ext cx="1854102" cy="1555128"/>
          </a:xfrm>
          <a:custGeom>
            <a:avLst/>
            <a:gdLst/>
            <a:ahLst/>
            <a:cxnLst/>
            <a:rect l="l" t="t" r="r" b="b"/>
            <a:pathLst>
              <a:path w="1854102" h="1555128">
                <a:moveTo>
                  <a:pt x="0" y="0"/>
                </a:moveTo>
                <a:lnTo>
                  <a:pt x="1854103" y="0"/>
                </a:lnTo>
                <a:lnTo>
                  <a:pt x="1854103" y="1555128"/>
                </a:lnTo>
                <a:lnTo>
                  <a:pt x="0" y="15551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2939145" y="1994938"/>
            <a:ext cx="8521714" cy="1187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31"/>
              </a:lnSpc>
            </a:pPr>
            <a:r>
              <a:rPr lang="en-US" sz="6951" dirty="0">
                <a:solidFill>
                  <a:srgbClr val="000000"/>
                </a:solidFill>
                <a:latin typeface="Canva Sans Bold"/>
              </a:rPr>
              <a:t>Green Events Guide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39145" y="4140661"/>
            <a:ext cx="5845254" cy="1348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6"/>
              </a:lnSpc>
            </a:pPr>
            <a:r>
              <a:rPr lang="en-US" sz="3897">
                <a:solidFill>
                  <a:srgbClr val="000000"/>
                </a:solidFill>
                <a:latin typeface="Canva Sans"/>
              </a:rPr>
              <a:t>Camborne Town Council</a:t>
            </a:r>
          </a:p>
          <a:p>
            <a:pPr>
              <a:lnSpc>
                <a:spcPts val="5456"/>
              </a:lnSpc>
            </a:pPr>
            <a:r>
              <a:rPr lang="en-US" sz="3897">
                <a:solidFill>
                  <a:srgbClr val="000000"/>
                </a:solidFill>
                <a:latin typeface="Canva Sans"/>
              </a:rPr>
              <a:t>Draft Policy 2024-2025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265" b="-626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56363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Solid Waste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Camborne Town Council committed to reducing waste throughout the Town and is active in promoting working together to reduce the social, economic and environmental impacts of litter.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Large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Where possible do not use single plastic-coated laminates for identification and signage.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of re-usable equipment/supplies over disposable.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facilities for secure storage/separation of waste types.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on-site signage to encourage and provide information on recycling.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waste management awareness raising to staff.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 Prior to the event, identify sources who will accept wastes for re-use such as food charities.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42" r="-92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95225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Travel and Transport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Canva Sans"/>
              </a:rPr>
              <a:t>Camborne Town Council is committed to promoting sustainable transport methods. We encourage active travel (walking/cycling) and then public transport.</a:t>
            </a:r>
          </a:p>
          <a:p>
            <a:pPr>
              <a:lnSpc>
                <a:spcPts val="3359"/>
              </a:lnSpc>
            </a:pPr>
            <a:endParaRPr lang="en-US" sz="2399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Small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Promote active travel options to attendees prior to the event.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Promote public transport options to attendees prior to the event.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During event planning, consider proximity to transport links.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maps and signage to direct attendees to events.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Engage with suppliers to minimise deliveries.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Engage with travel providers to consider enhancing transport options.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42" r="-92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7" y="1114425"/>
            <a:ext cx="9919805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Travel and Transport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Camborne Town Council is committed to promoting sustainable transport methods. We encourage active travel (walking/cycling) and then public transport.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Medium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Promote active travel options to attendees prior to the event.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Promote public transport options to attendees prior to the event, including park and ride options.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During event planning, consider proximity to transport links.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maps and signage to direct attendees to events.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Engage with suppliers to minimise deliveries.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Engage with travel providers to consider enhancing transport options.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42" r="-92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86843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Travel and Transport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Camborne Town Council is committed to promoting sustainable transport methods. We encourage active travel (walking/cycling) and then public transport.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Large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Promote active travel options to attendees prior to the event.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Promote public transport options to attendees prior to the event, including park and ride options.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During event planning, consider proximity to transport links.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maps and signage to direct attendees to events.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Engage with suppliers to minimise deliveries.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Engage with travel providers to consider enhancing transport options.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63" r="-388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118085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Management and Promotion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Canva Sans"/>
              </a:rPr>
              <a:t>The way in which events are managed and promoted can be altered to consider sustainable options. Small changes can make big differences when </a:t>
            </a:r>
            <a:r>
              <a:rPr lang="en-US" sz="2399" dirty="0" err="1">
                <a:solidFill>
                  <a:srgbClr val="000000"/>
                </a:solidFill>
                <a:latin typeface="Canva Sans"/>
              </a:rPr>
              <a:t>utilising</a:t>
            </a:r>
            <a:r>
              <a:rPr lang="en-US" sz="2399" dirty="0">
                <a:solidFill>
                  <a:srgbClr val="000000"/>
                </a:solidFill>
                <a:latin typeface="Canva Sans"/>
              </a:rPr>
              <a:t> promotion and marketing materials.</a:t>
            </a:r>
          </a:p>
          <a:p>
            <a:pPr>
              <a:lnSpc>
                <a:spcPts val="3359"/>
              </a:lnSpc>
            </a:pPr>
            <a:endParaRPr lang="en-US" sz="2399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Small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e-tickets or ticketless facilities.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Minimise print and opt for digital formats.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Where possible, avoid dating marketing and promotional materials to allow for reuse in future years.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Communicate marketing and promotion methods to suppliers and traders.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contractors who have an environmental certification.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print materials which are recycled.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63" r="-388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122657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Management and Promotion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The way in which events are managed and promoted can be altered to consider sustainable options. Small changes can make big differences when utilising promotion and marketing materials.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Medium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e-tickets or ticketless facilities.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Minimise print and opt for digital formats.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Where possible, avoid dating marketing and promotional materials to allow for reuse in future years.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Communicate marketing and promotion methods to suppliers and traders.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contractors who have an environmental certification.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print materials which are recycled.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09567" y="647871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63" r="-388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124181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Management and Promotion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Canva Sans"/>
              </a:rPr>
              <a:t>The way in which events are managed and promoted can be altered to consider sustainable options. Small changes can make big differences when </a:t>
            </a:r>
            <a:r>
              <a:rPr lang="en-US" sz="2399" dirty="0" err="1">
                <a:solidFill>
                  <a:srgbClr val="000000"/>
                </a:solidFill>
                <a:latin typeface="Canva Sans"/>
              </a:rPr>
              <a:t>utilising</a:t>
            </a:r>
            <a:r>
              <a:rPr lang="en-US" sz="2399" dirty="0">
                <a:solidFill>
                  <a:srgbClr val="000000"/>
                </a:solidFill>
                <a:latin typeface="Canva Sans"/>
              </a:rPr>
              <a:t> promotion and marketing materials.</a:t>
            </a:r>
          </a:p>
          <a:p>
            <a:pPr>
              <a:lnSpc>
                <a:spcPts val="3359"/>
              </a:lnSpc>
            </a:pPr>
            <a:endParaRPr lang="en-US" sz="2399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Large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e-tickets or ticketless facilities.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Avoid laminated promotional materials.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Where possible, avoid dating marketing and promotional materials to allow for reuse in future years.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Communicate marketing and promotion methods to suppliers and traders.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contractors who have an environmental certification.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print materials which are recycled.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102" r="-1387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44933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Water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Camborne Town Council aim to reduce water consumption, manage water responsibly and minimise the environmental impact of procuring water.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Small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water to event attendees in reusable cups.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Consider water access at events in event planning.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on-site signage to water refill points.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Consider water waste and look at ways in which this can be minimised.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Discourage use of plastic bottles.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event staff with reusable water bottles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194" r="-1078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44171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Water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Camborne Town Council aim to reduce water consumption, manage water responsibly and minimise the environmental impact of procuring water.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Medium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water to event attendees in reusable cups.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Consider water access and refill points in event planning.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on-site signage to water refill points.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Consider water waste and look at ways in which this can be minimised.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Ban use/sale of single use plastic bottles.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event staff with reusable water bottles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042" r="-1593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44171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Water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Camborne Town Council aim to reduce water consumption, manage water responsibly and minimise the environmental impact of procuring water.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Large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water to event attendees in reusable cups.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Consider water access and refill points in event planning.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on-site signage to water refill points.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Consider water waste and look at ways in which this can be minimised.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Ban use/sale of single use plastic bottles.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event staff with reusable water bottles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719030" cy="7502284"/>
          </a:xfrm>
          <a:custGeom>
            <a:avLst/>
            <a:gdLst/>
            <a:ahLst/>
            <a:cxnLst/>
            <a:rect l="l" t="t" r="r" b="b"/>
            <a:pathLst>
              <a:path w="6719030" h="7502284">
                <a:moveTo>
                  <a:pt x="0" y="0"/>
                </a:moveTo>
                <a:lnTo>
                  <a:pt x="6719030" y="0"/>
                </a:lnTo>
                <a:lnTo>
                  <a:pt x="6719030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34" r="-265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48404" y="914400"/>
            <a:ext cx="9306163" cy="200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65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Camborne Town Council’s 2030 vision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8404" y="2926212"/>
            <a:ext cx="9793059" cy="626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Canva Sans"/>
              </a:rPr>
              <a:t>In response to the climate threat, Camborne Town Council have declared a climate emergency and we have committed to making the Council’s activities net zero carbon by 2030. This includes activities that we permit to take place from our land and assets; or premises that are the management responsibility of the Council.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Canva Sans"/>
              </a:rPr>
              <a:t>Festivals and events have an impact on the environment, this can take form in many ways such as single use plastics, waste, energy, transport, procurement of services.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dirty="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Canva Sans"/>
              </a:rPr>
              <a:t>Festivals and events </a:t>
            </a:r>
            <a:r>
              <a:rPr lang="en-US" sz="2399" dirty="0" err="1">
                <a:solidFill>
                  <a:srgbClr val="000000"/>
                </a:solidFill>
                <a:latin typeface="Canva Sans"/>
              </a:rPr>
              <a:t>organisers</a:t>
            </a:r>
            <a:r>
              <a:rPr lang="en-US" sz="2399" dirty="0">
                <a:solidFill>
                  <a:srgbClr val="000000"/>
                </a:solidFill>
                <a:latin typeface="Canva Sans"/>
              </a:rPr>
              <a:t> are required to understand their associated environmental impacts caused by their events and activities.  We would like each event </a:t>
            </a:r>
            <a:r>
              <a:rPr lang="en-US" sz="2399" dirty="0" err="1">
                <a:solidFill>
                  <a:srgbClr val="000000"/>
                </a:solidFill>
                <a:latin typeface="Canva Sans"/>
              </a:rPr>
              <a:t>organiser</a:t>
            </a:r>
            <a:r>
              <a:rPr lang="en-US" sz="2399" dirty="0">
                <a:solidFill>
                  <a:srgbClr val="000000"/>
                </a:solidFill>
                <a:latin typeface="Canva Sans"/>
              </a:rPr>
              <a:t> to detail these and to put in place strategies to </a:t>
            </a:r>
            <a:r>
              <a:rPr lang="en-US" sz="2399" dirty="0" err="1">
                <a:solidFill>
                  <a:srgbClr val="000000"/>
                </a:solidFill>
                <a:latin typeface="Canva Sans"/>
              </a:rPr>
              <a:t>minimise</a:t>
            </a:r>
            <a:r>
              <a:rPr lang="en-US" sz="2399" dirty="0">
                <a:solidFill>
                  <a:srgbClr val="000000"/>
                </a:solidFill>
                <a:latin typeface="Canva Sans"/>
              </a:rPr>
              <a:t>, and reduce these impacts; helping the Council to reach its net zero carbon emissions by 2030.</a:t>
            </a: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506" r="-355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74651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Food and Drink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Camborne Town Council strive to use food and drink which is locally sourced, sustainable and ethical. 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Small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Opt for locally sourced catering when possible.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30% of food and drink to be vegetarian and vegan.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Look to use Fairtrade produce in line with the town’s Fairtrade Status.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Ban of single use plastic cutlery.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Dietary, source and certifications displayed on food and drink.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Choose suppliers who have completed sustainability training.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506" r="-355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73127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Food and Drink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Canva Sans"/>
              </a:rPr>
              <a:t>Camborne Town Council strive to use food and drink which is locally sourced, sustainable and ethical. </a:t>
            </a:r>
          </a:p>
          <a:p>
            <a:pPr>
              <a:lnSpc>
                <a:spcPts val="3359"/>
              </a:lnSpc>
            </a:pPr>
            <a:endParaRPr lang="en-US" sz="2399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Medium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345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dirty="0" err="1">
                <a:latin typeface="Canva Sans" panose="020B0604020202020204" charset="0"/>
              </a:rPr>
              <a:t>Opt</a:t>
            </a:r>
            <a:r>
              <a:rPr lang="en-US" sz="2399" dirty="0">
                <a:latin typeface="Canva Sans" panose="020B0604020202020204" charset="0"/>
              </a:rPr>
              <a:t> for locally sourced catering when possible.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GB" sz="2400" b="0" i="0" dirty="0">
                <a:effectLst/>
                <a:latin typeface="Canva Sans" panose="020B0604020202020204" charset="0"/>
              </a:rPr>
              <a:t>where possible, that meat and animal products should be avoided, with a minimum of 50% vegan and vegetarian options available. Where unavoidable, animal products used should be locally and sustainably produced with regard to the highest standards of animal welfare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dirty="0">
                <a:latin typeface="Canva Sans" panose="020B0604020202020204" charset="0"/>
              </a:rPr>
              <a:t>Look to use Fairtrade produce in line with our Fairtrade Town.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7581900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7680587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Canva Sans"/>
              </a:rPr>
              <a:t>Ban of single use plastic cutlery.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Canva Sans"/>
              </a:rPr>
              <a:t>Dietary, source and certifications displayed on food and drink.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Canva Sans"/>
              </a:rPr>
              <a:t>Choose suppliers who have completed sustainability training.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506" r="-355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73889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Food and Drink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Camborne Town Council strive to use food and drink which is locally sourced, sustainable and ethical. 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Large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Opt for locally sourced catering.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40% of food and drink to be vegetarian or vegan.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Look to use Fairtrade produce in line with our Fairtrade Town.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Ban of single use plastic cutlery.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Dietary, source and certifications displayed on food and drink.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Choose suppliers who have completed sustainability training.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63" r="-388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48404" y="914400"/>
            <a:ext cx="5814396" cy="969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65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Introduction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8404" y="2926212"/>
            <a:ext cx="9793059" cy="458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This guide provides advice and outlines some simple steps that you should take to consider sustainability and environmental impact when organising an event.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We encourage all organisers to read this guide, review and put practical steps in place to mitigate their event carbon footprint accordingly.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As the World that we live in is rapidly changing, this guide will be update yearly.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95" r="-3889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48404" y="1114425"/>
            <a:ext cx="9773007" cy="153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What does Camborne Town Council do?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8404" y="2926212"/>
            <a:ext cx="9793059" cy="332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As a Council events team, we follow this guidance for our events too. Here are some of the steps we take: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We aim to use local suppliers where possible, and look for this during our procurement process.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We promote recycling at our events, and offer recycling bins where possible.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We steer away from using single use plastics, and hire in/purchase reusable options where possible.</a:t>
            </a: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8404" y="6656202"/>
            <a:ext cx="5661996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Event Sizes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8352" y="7401916"/>
            <a:ext cx="9793059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Small Events</a:t>
            </a:r>
            <a:r>
              <a:rPr lang="en-US" sz="2399">
                <a:solidFill>
                  <a:srgbClr val="000000"/>
                </a:solidFill>
                <a:latin typeface="Canva Sans"/>
              </a:rPr>
              <a:t> - Up to 99 people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Medium Events</a:t>
            </a:r>
            <a:r>
              <a:rPr lang="en-US" sz="2399">
                <a:solidFill>
                  <a:srgbClr val="000000"/>
                </a:solidFill>
                <a:latin typeface="Canva Sans"/>
              </a:rPr>
              <a:t> - Up to 499 people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Large Events</a:t>
            </a:r>
            <a:r>
              <a:rPr lang="en-US" sz="2399">
                <a:solidFill>
                  <a:srgbClr val="000000"/>
                </a:solidFill>
                <a:latin typeface="Canva Sans"/>
              </a:rPr>
              <a:t> - 500+ people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077" r="-2907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48404" y="1114425"/>
            <a:ext cx="3299796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Energy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8404" y="2078022"/>
            <a:ext cx="979305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We are committed to reducing the carbon footprint of events, minimising energy use and using energy efficient equipment.</a:t>
            </a: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Small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79305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Work with partners and suppliers to minimise energy requirements.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Switch off unused equipment.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energy-efficient equipment.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221658" y="6588660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of hybrid, fuel-efficient generators if required.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energy efficiency awareness raising to staff.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Choose a venue with existing energy efficient measures.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077" r="-2907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48404" y="1114425"/>
            <a:ext cx="3375996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Energy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8404" y="2078022"/>
            <a:ext cx="979305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We are committed to reducing the carbon footprint of events, minimising energy use and using energy efficient equipment.</a:t>
            </a: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Medium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79305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Work with partners and suppliers to minimise energy requirements.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of hybrid, fuel-efficient generators if required.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energy-efficient equipment.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221658" y="6588660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Only use smokeless fuels, if required.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of onsite renewable energy such as solar power.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Choose a venue with existing energy efficient measures.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077" r="-2907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48404" y="1114425"/>
            <a:ext cx="3299796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Energy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8404" y="2078022"/>
            <a:ext cx="979305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We are committed to reducing the carbon footprint of events, minimising energy use and using energy efficient equipment.</a:t>
            </a: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Large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79305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Work with partners and suppliers to minimise energy requirements.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of hybrid, fuel-efficient generators if required.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energy-efficient equipment.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221658" y="6588660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Only use smokeless fuels, if required.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of onsite renewable energy such as solar power.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Choose a venue with existing energy efficient measures.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265" b="-626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58649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Solid Waste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Canva Sans"/>
              </a:rPr>
              <a:t>Camborne Town Council committed to reducing waste throughout the Town and is active in promoting working together to reduce the social, economic and environmental impacts of litter.</a:t>
            </a:r>
          </a:p>
          <a:p>
            <a:pPr>
              <a:lnSpc>
                <a:spcPts val="3359"/>
              </a:lnSpc>
            </a:pPr>
            <a:endParaRPr lang="en-US" sz="2399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Small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Where possible do not use single plastic-coated laminates for identification and signage.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of re-usable equipment/supplies over disposable.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facilities for secure storage/separation of waste types.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on-site signage to encourage and provide information on recycling.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waste management awareness raising to staff.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 Prior to the event, identify sources who will accept wastes for re-use such as food charities.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111" t="-20493" b="-204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85825" y="647872"/>
            <a:ext cx="17972708" cy="8991256"/>
            <a:chOff x="0" y="0"/>
            <a:chExt cx="4733553" cy="2368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3553" cy="2368067"/>
            </a:xfrm>
            <a:custGeom>
              <a:avLst/>
              <a:gdLst/>
              <a:ahLst/>
              <a:cxnLst/>
              <a:rect l="l" t="t" r="r" b="b"/>
              <a:pathLst>
                <a:path w="4733553" h="2368067">
                  <a:moveTo>
                    <a:pt x="21969" y="0"/>
                  </a:moveTo>
                  <a:lnTo>
                    <a:pt x="4711584" y="0"/>
                  </a:lnTo>
                  <a:cubicBezTo>
                    <a:pt x="4723717" y="0"/>
                    <a:pt x="4733553" y="9836"/>
                    <a:pt x="4733553" y="21969"/>
                  </a:cubicBezTo>
                  <a:lnTo>
                    <a:pt x="4733553" y="2346099"/>
                  </a:lnTo>
                  <a:cubicBezTo>
                    <a:pt x="4733553" y="2358232"/>
                    <a:pt x="4723717" y="2368067"/>
                    <a:pt x="4711584" y="2368067"/>
                  </a:cubicBezTo>
                  <a:lnTo>
                    <a:pt x="21969" y="2368067"/>
                  </a:lnTo>
                  <a:cubicBezTo>
                    <a:pt x="9836" y="2368067"/>
                    <a:pt x="0" y="2358232"/>
                    <a:pt x="0" y="2346099"/>
                  </a:cubicBezTo>
                  <a:lnTo>
                    <a:pt x="0" y="21969"/>
                  </a:lnTo>
                  <a:cubicBezTo>
                    <a:pt x="0" y="9836"/>
                    <a:pt x="9836" y="0"/>
                    <a:pt x="2196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3553" cy="2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56151" y="1392358"/>
            <a:ext cx="6331849" cy="7502284"/>
          </a:xfrm>
          <a:custGeom>
            <a:avLst/>
            <a:gdLst/>
            <a:ahLst/>
            <a:cxnLst/>
            <a:rect l="l" t="t" r="r" b="b"/>
            <a:pathLst>
              <a:path w="6331849" h="7502284">
                <a:moveTo>
                  <a:pt x="0" y="0"/>
                </a:moveTo>
                <a:lnTo>
                  <a:pt x="6331849" y="0"/>
                </a:lnTo>
                <a:lnTo>
                  <a:pt x="6331849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265" b="-626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21658" y="1114425"/>
            <a:ext cx="5941142" cy="7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1"/>
              </a:lnSpc>
            </a:pPr>
            <a:r>
              <a:rPr lang="en-US" sz="5761" dirty="0">
                <a:solidFill>
                  <a:srgbClr val="000000"/>
                </a:solidFill>
                <a:latin typeface="Canva Sans Bold"/>
              </a:rPr>
              <a:t>Solid Waste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1658" y="1985978"/>
            <a:ext cx="9793059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Camborne Town Council committed to reducing waste throughout the Town and is active in promoting working together to reduce the social, economic and environmental impacts of litter.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5133481" y="4957128"/>
            <a:ext cx="11276529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Camborne Town Council’s Green Events Guide 2023-2024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1658" y="3363293"/>
            <a:ext cx="97930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Medium Events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04" y="3978368"/>
            <a:ext cx="9859270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Strongly Encouraged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Where possible do not use single plastic-coated laminates for identification and signage.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Use of re-usable equipment/supplies over disposable.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facilities for secure storage/separation of waste types.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21658" y="3872881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1221658" y="6393397"/>
            <a:ext cx="9986016" cy="0"/>
          </a:xfrm>
          <a:prstGeom prst="line">
            <a:avLst/>
          </a:prstGeom>
          <a:ln w="28575" cap="flat">
            <a:solidFill>
              <a:srgbClr val="2385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348404" y="6588660"/>
            <a:ext cx="9793059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Canva Sans Bold"/>
              </a:rPr>
              <a:t>Desirable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on-site signage to encourage and provide information on recycling.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Provide waste management awareness raising to staff.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</a:rPr>
              <a:t> Prior to the event, identify sources who will accept wastes for re-use such as food charities.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2121</Words>
  <Application>Microsoft Office PowerPoint</Application>
  <PresentationFormat>Custom</PresentationFormat>
  <Paragraphs>242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Canva Sans Bold</vt:lpstr>
      <vt:lpstr>Canva Sans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Events Guide</dc:title>
  <cp:lastModifiedBy>Alicia Jouvenaar</cp:lastModifiedBy>
  <cp:revision>3</cp:revision>
  <dcterms:created xsi:type="dcterms:W3CDTF">2006-08-16T00:00:00Z</dcterms:created>
  <dcterms:modified xsi:type="dcterms:W3CDTF">2024-02-01T09:53:43Z</dcterms:modified>
  <dc:identifier>DAF2NNscMas</dc:identifier>
</cp:coreProperties>
</file>